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6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54E31-913D-4E10-9AA9-930F396EE026}" type="datetimeFigureOut">
              <a:rPr lang="fr-FR" smtClean="0"/>
              <a:pPr/>
              <a:t>05/04/2013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11978-AF82-43CA-9675-410893D6C4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Le passé, le présent et le futur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971600" y="2780928"/>
            <a:ext cx="0" cy="7920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211960" y="2852936"/>
            <a:ext cx="0" cy="7920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7596336" y="2780928"/>
            <a:ext cx="0" cy="7920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Flèche droite 18"/>
          <p:cNvSpPr/>
          <p:nvPr/>
        </p:nvSpPr>
        <p:spPr>
          <a:xfrm>
            <a:off x="251520" y="2924944"/>
            <a:ext cx="86112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3707904" y="2132856"/>
            <a:ext cx="1058416" cy="554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Présent 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7164288" y="2060848"/>
            <a:ext cx="1008112" cy="5543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Futur 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539552" y="2204864"/>
            <a:ext cx="1008112" cy="4823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Passé</a:t>
            </a:r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3419872" y="3789040"/>
            <a:ext cx="165618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Aujourd’hui</a:t>
            </a:r>
          </a:p>
          <a:p>
            <a:r>
              <a:rPr lang="fr-FR" dirty="0" smtClean="0"/>
              <a:t>Maintenant</a:t>
            </a:r>
          </a:p>
          <a:p>
            <a:r>
              <a:rPr lang="fr-FR" dirty="0" smtClean="0"/>
              <a:t>Cette année</a:t>
            </a:r>
          </a:p>
          <a:p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34" name="Rectangle 33"/>
          <p:cNvSpPr/>
          <p:nvPr/>
        </p:nvSpPr>
        <p:spPr>
          <a:xfrm>
            <a:off x="251520" y="3789040"/>
            <a:ext cx="1440160" cy="20882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Hier</a:t>
            </a:r>
          </a:p>
          <a:p>
            <a:r>
              <a:rPr lang="fr-FR" dirty="0" smtClean="0"/>
              <a:t>Avant-hier</a:t>
            </a:r>
          </a:p>
          <a:p>
            <a:r>
              <a:rPr lang="fr-FR" dirty="0" smtClean="0"/>
              <a:t>L’année prochaine</a:t>
            </a:r>
          </a:p>
          <a:p>
            <a:r>
              <a:rPr lang="fr-FR" dirty="0" smtClean="0"/>
              <a:t>Auparavant</a:t>
            </a:r>
          </a:p>
          <a:p>
            <a:r>
              <a:rPr lang="fr-FR" dirty="0" smtClean="0"/>
              <a:t>Jadis </a:t>
            </a:r>
          </a:p>
          <a:p>
            <a:pPr algn="ctr"/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6876256" y="3789040"/>
            <a:ext cx="1584176" cy="23762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 smtClean="0"/>
          </a:p>
          <a:p>
            <a:r>
              <a:rPr lang="fr-FR" dirty="0" smtClean="0"/>
              <a:t>Demain </a:t>
            </a:r>
          </a:p>
          <a:p>
            <a:r>
              <a:rPr lang="fr-FR" dirty="0" smtClean="0"/>
              <a:t>Plus tard</a:t>
            </a:r>
          </a:p>
          <a:p>
            <a:r>
              <a:rPr lang="fr-FR" dirty="0" smtClean="0"/>
              <a:t>L’année prochaine</a:t>
            </a:r>
          </a:p>
          <a:p>
            <a:r>
              <a:rPr lang="fr-FR" dirty="0" smtClean="0"/>
              <a:t>Après-demain</a:t>
            </a:r>
            <a:endParaRPr lang="fr-FR" dirty="0"/>
          </a:p>
          <a:p>
            <a:r>
              <a:rPr lang="fr-FR" dirty="0" smtClean="0"/>
              <a:t>Après</a:t>
            </a:r>
          </a:p>
          <a:p>
            <a:r>
              <a:rPr lang="fr-FR" dirty="0" smtClean="0"/>
              <a:t>Lendemain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Le passé, le présent et le futur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/>
              <a:buChar char="à"/>
            </a:pPr>
            <a:r>
              <a:rPr lang="fr-FR" dirty="0" smtClean="0">
                <a:solidFill>
                  <a:srgbClr val="C00000"/>
                </a:solidFill>
                <a:sym typeface="Wingdings" pitchFamily="2" charset="2"/>
              </a:rPr>
              <a:t>Le passé </a:t>
            </a:r>
            <a:r>
              <a:rPr lang="fr-FR" dirty="0" smtClean="0">
                <a:sym typeface="Wingdings" pitchFamily="2" charset="2"/>
              </a:rPr>
              <a:t>: toutes les actions du passé, actions déjà réalisées au moment où l’on parle (les expériences, les vacances)</a:t>
            </a:r>
          </a:p>
          <a:p>
            <a:pPr>
              <a:buFont typeface="Wingdings"/>
              <a:buChar char="à"/>
            </a:pP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Le présent : </a:t>
            </a:r>
            <a:r>
              <a:rPr lang="fr-FR" dirty="0" smtClean="0">
                <a:sym typeface="Wingdings" pitchFamily="2" charset="2"/>
              </a:rPr>
              <a:t>toutes les actions actuelles, qui se passent au moment où l’on parle.</a:t>
            </a:r>
          </a:p>
          <a:p>
            <a:pPr>
              <a:buFont typeface="Wingdings"/>
              <a:buChar char="à"/>
            </a:pPr>
            <a:r>
              <a:rPr lang="fr-FR" dirty="0" smtClean="0">
                <a:solidFill>
                  <a:srgbClr val="92D050"/>
                </a:solidFill>
                <a:sym typeface="Wingdings" pitchFamily="2" charset="2"/>
              </a:rPr>
              <a:t>Le futur : </a:t>
            </a:r>
            <a:r>
              <a:rPr lang="fr-FR" dirty="0" smtClean="0">
                <a:sym typeface="Wingdings" pitchFamily="2" charset="2"/>
              </a:rPr>
              <a:t>toutes les actions dans l’avenir, actions qui ne sont pas encore arrivée (les projets, l’avenir)</a:t>
            </a:r>
            <a:endParaRPr lang="fr-F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Le passé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à"/>
            </a:pPr>
            <a:r>
              <a:rPr lang="fr-FR" dirty="0" smtClean="0">
                <a:sym typeface="Wingdings" pitchFamily="2" charset="2"/>
              </a:rPr>
              <a:t> Le passé composé :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 Auxiliaire «être » et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« avoir » + verbe –é :</a:t>
            </a:r>
          </a:p>
          <a:p>
            <a:pPr>
              <a:buNone/>
            </a:pPr>
            <a:endParaRPr lang="fr-FR" dirty="0">
              <a:sym typeface="Wingdings" pitchFamily="2" charset="2"/>
            </a:endParaRPr>
          </a:p>
          <a:p>
            <a:pPr>
              <a:buNone/>
            </a:pPr>
            <a:r>
              <a:rPr lang="fr-FR" u="sng" dirty="0" smtClean="0">
                <a:sym typeface="Wingdings" pitchFamily="2" charset="2"/>
              </a:rPr>
              <a:t>Ex :</a:t>
            </a:r>
            <a:r>
              <a:rPr lang="fr-FR" dirty="0" smtClean="0">
                <a:sym typeface="Wingdings" pitchFamily="2" charset="2"/>
              </a:rPr>
              <a:t> - je 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suis</a:t>
            </a:r>
            <a:r>
              <a:rPr lang="fr-FR" dirty="0" smtClean="0">
                <a:sym typeface="Wingdings" pitchFamily="2" charset="2"/>
              </a:rPr>
              <a:t> fatigu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é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	   </a:t>
            </a:r>
            <a:r>
              <a:rPr lang="fr-FR" dirty="0" smtClean="0">
                <a:sym typeface="Wingdings" pitchFamily="2" charset="2"/>
              </a:rPr>
              <a:t>-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fr-FR" dirty="0" smtClean="0">
                <a:sym typeface="Wingdings" pitchFamily="2" charset="2"/>
              </a:rPr>
              <a:t>tu 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as</a:t>
            </a:r>
            <a:r>
              <a:rPr lang="fr-FR" dirty="0" smtClean="0">
                <a:sym typeface="Wingdings" pitchFamily="2" charset="2"/>
              </a:rPr>
              <a:t> mang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é</a:t>
            </a:r>
            <a:r>
              <a:rPr lang="fr-FR" dirty="0" smtClean="0">
                <a:sym typeface="Wingdings" pitchFamily="2" charset="2"/>
              </a:rPr>
              <a:t> une pomme.</a:t>
            </a:r>
            <a:endParaRPr lang="fr-FR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 smtClean="0">
              <a:sym typeface="Wingdings" pitchFamily="2" charset="2"/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>
            <a:normAutofit/>
          </a:bodyPr>
          <a:lstStyle/>
          <a:p>
            <a:pPr>
              <a:buFont typeface="Wingdings"/>
              <a:buChar char="à"/>
            </a:pPr>
            <a:r>
              <a:rPr lang="fr-FR" dirty="0" smtClean="0">
                <a:sym typeface="Wingdings" pitchFamily="2" charset="2"/>
              </a:rPr>
              <a:t>l’imparfait :</a:t>
            </a:r>
            <a:endParaRPr lang="fr-FR" dirty="0">
              <a:sym typeface="Wingdings" pitchFamily="2" charset="2"/>
            </a:endParaRP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Verbe + 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-ais</a:t>
            </a:r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	  -ais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		  -ait</a:t>
            </a:r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	  -ions</a:t>
            </a:r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	  -</a:t>
            </a:r>
            <a:r>
              <a:rPr lang="fr-FR" dirty="0" err="1" smtClean="0">
                <a:solidFill>
                  <a:srgbClr val="FF0000"/>
                </a:solidFill>
                <a:sym typeface="Wingdings" pitchFamily="2" charset="2"/>
              </a:rPr>
              <a:t>iez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		  -aient</a:t>
            </a:r>
          </a:p>
          <a:p>
            <a:pPr>
              <a:buNone/>
            </a:pPr>
            <a:r>
              <a:rPr lang="fr-FR" u="sng" dirty="0" smtClean="0">
                <a:sym typeface="Wingdings" pitchFamily="2" charset="2"/>
              </a:rPr>
              <a:t>Ex :</a:t>
            </a:r>
            <a:r>
              <a:rPr lang="fr-FR" dirty="0" smtClean="0">
                <a:sym typeface="Wingdings" pitchFamily="2" charset="2"/>
              </a:rPr>
              <a:t> - j’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étais</a:t>
            </a:r>
            <a:r>
              <a:rPr lang="fr-FR" dirty="0" smtClean="0">
                <a:sym typeface="Wingdings" pitchFamily="2" charset="2"/>
              </a:rPr>
              <a:t> fatigué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	   </a:t>
            </a:r>
            <a:r>
              <a:rPr lang="fr-FR" dirty="0" smtClean="0">
                <a:sym typeface="Wingdings" pitchFamily="2" charset="2"/>
              </a:rPr>
              <a:t>-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fr-FR" dirty="0" smtClean="0">
                <a:sym typeface="Wingdings" pitchFamily="2" charset="2"/>
              </a:rPr>
              <a:t>tu mang</a:t>
            </a:r>
            <a:r>
              <a:rPr lang="fr-FR" dirty="0" smtClean="0">
                <a:solidFill>
                  <a:srgbClr val="FF0000"/>
                </a:solidFill>
                <a:sym typeface="Wingdings" pitchFamily="2" charset="2"/>
              </a:rPr>
              <a:t>eais</a:t>
            </a:r>
            <a:r>
              <a:rPr lang="fr-FR" dirty="0" smtClean="0">
                <a:sym typeface="Wingdings" pitchFamily="2" charset="2"/>
              </a:rPr>
              <a:t> une pomme.</a:t>
            </a:r>
            <a:endParaRPr lang="fr-FR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 smtClean="0">
              <a:sym typeface="Wingdings" pitchFamily="2" charset="2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Le présent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Verbe + </a:t>
            </a:r>
            <a:r>
              <a:rPr lang="fr-FR" dirty="0" smtClean="0">
                <a:solidFill>
                  <a:srgbClr val="FF0000"/>
                </a:solidFill>
              </a:rPr>
              <a:t>-e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    -es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    -e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    -</a:t>
            </a:r>
            <a:r>
              <a:rPr lang="fr-FR" dirty="0" err="1" smtClean="0">
                <a:solidFill>
                  <a:srgbClr val="FF0000"/>
                </a:solidFill>
              </a:rPr>
              <a:t>ons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    -</a:t>
            </a:r>
            <a:r>
              <a:rPr lang="fr-FR" dirty="0" err="1" smtClean="0">
                <a:solidFill>
                  <a:srgbClr val="FF0000"/>
                </a:solidFill>
              </a:rPr>
              <a:t>ez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    -</a:t>
            </a:r>
            <a:r>
              <a:rPr lang="fr-FR" dirty="0" err="1" smtClean="0">
                <a:solidFill>
                  <a:srgbClr val="FF0000"/>
                </a:solidFill>
              </a:rPr>
              <a:t>ent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u="sng" dirty="0" smtClean="0"/>
              <a:t>Ex :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nous</a:t>
            </a:r>
            <a:r>
              <a:rPr lang="fr-FR" dirty="0" smtClean="0"/>
              <a:t> entend</a:t>
            </a:r>
            <a:r>
              <a:rPr lang="fr-FR" dirty="0" smtClean="0">
                <a:solidFill>
                  <a:srgbClr val="FF0000"/>
                </a:solidFill>
              </a:rPr>
              <a:t>ons</a:t>
            </a:r>
          </a:p>
          <a:p>
            <a:pPr>
              <a:buNone/>
            </a:pPr>
            <a:r>
              <a:rPr lang="fr-FR" dirty="0" smtClean="0"/>
              <a:t>	    </a:t>
            </a:r>
            <a:r>
              <a:rPr lang="fr-FR" dirty="0" smtClean="0">
                <a:solidFill>
                  <a:srgbClr val="FF0000"/>
                </a:solidFill>
              </a:rPr>
              <a:t>je</a:t>
            </a:r>
            <a:r>
              <a:rPr lang="fr-FR" dirty="0" smtClean="0"/>
              <a:t> lav</a:t>
            </a:r>
            <a:r>
              <a:rPr lang="fr-FR" dirty="0" smtClean="0">
                <a:solidFill>
                  <a:srgbClr val="FF0000"/>
                </a:solidFill>
              </a:rPr>
              <a:t>e</a:t>
            </a:r>
          </a:p>
          <a:p>
            <a:pPr>
              <a:buNone/>
            </a:pPr>
            <a:r>
              <a:rPr lang="fr-FR" dirty="0" smtClean="0"/>
              <a:t>       </a:t>
            </a:r>
            <a:r>
              <a:rPr lang="fr-FR" dirty="0" smtClean="0">
                <a:solidFill>
                  <a:srgbClr val="FF0000"/>
                </a:solidFill>
              </a:rPr>
              <a:t>Vous</a:t>
            </a:r>
            <a:r>
              <a:rPr lang="fr-FR" dirty="0" smtClean="0"/>
              <a:t> choisiss</a:t>
            </a:r>
            <a:r>
              <a:rPr lang="fr-FR" dirty="0" smtClean="0">
                <a:solidFill>
                  <a:srgbClr val="FF0000"/>
                </a:solidFill>
              </a:rPr>
              <a:t>ez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   Ils/elles </a:t>
            </a:r>
            <a:r>
              <a:rPr lang="fr-FR" dirty="0" smtClean="0"/>
              <a:t>dorm</a:t>
            </a:r>
            <a:r>
              <a:rPr lang="fr-FR" dirty="0" smtClean="0">
                <a:solidFill>
                  <a:srgbClr val="FF0000"/>
                </a:solidFill>
              </a:rPr>
              <a:t>ent</a:t>
            </a:r>
          </a:p>
          <a:p>
            <a:endParaRPr lang="fr-F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Le futur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Verbe à l’infinitif + </a:t>
            </a:r>
            <a:r>
              <a:rPr lang="fr-FR" dirty="0" smtClean="0">
                <a:solidFill>
                  <a:srgbClr val="FF0000"/>
                </a:solidFill>
              </a:rPr>
              <a:t>-ai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		-as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 			-a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		-</a:t>
            </a:r>
            <a:r>
              <a:rPr lang="fr-FR" dirty="0" err="1" smtClean="0">
                <a:solidFill>
                  <a:srgbClr val="FF0000"/>
                </a:solidFill>
              </a:rPr>
              <a:t>ons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		-</a:t>
            </a:r>
            <a:r>
              <a:rPr lang="fr-FR" dirty="0" err="1" smtClean="0">
                <a:solidFill>
                  <a:srgbClr val="FF0000"/>
                </a:solidFill>
              </a:rPr>
              <a:t>ez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		-ont</a:t>
            </a:r>
          </a:p>
          <a:p>
            <a:pPr>
              <a:buNone/>
            </a:pPr>
            <a:r>
              <a:rPr lang="fr-FR" dirty="0" smtClean="0"/>
              <a:t>L’infinitif : quand le verbe n’est pas conjugué.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u="sng" dirty="0" smtClean="0">
                <a:solidFill>
                  <a:srgbClr val="00B050"/>
                </a:solidFill>
              </a:rPr>
              <a:t>Ex : </a:t>
            </a:r>
            <a:r>
              <a:rPr lang="fr-FR" dirty="0" smtClean="0"/>
              <a:t>chanter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u="sng" dirty="0" smtClean="0">
                <a:solidFill>
                  <a:srgbClr val="00B050"/>
                </a:solidFill>
              </a:rPr>
              <a:t>Ex :  </a:t>
            </a:r>
            <a:r>
              <a:rPr lang="fr-FR" dirty="0" smtClean="0">
                <a:solidFill>
                  <a:srgbClr val="FF0000"/>
                </a:solidFill>
              </a:rPr>
              <a:t>tu</a:t>
            </a:r>
            <a:r>
              <a:rPr lang="fr-FR" dirty="0" smtClean="0"/>
              <a:t> chanter</a:t>
            </a:r>
            <a:r>
              <a:rPr lang="fr-FR" dirty="0" smtClean="0">
                <a:solidFill>
                  <a:srgbClr val="FF0000"/>
                </a:solidFill>
              </a:rPr>
              <a:t>as</a:t>
            </a:r>
            <a:endParaRPr lang="fr-FR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	    </a:t>
            </a:r>
            <a:r>
              <a:rPr lang="fr-FR" dirty="0" smtClean="0">
                <a:solidFill>
                  <a:srgbClr val="FF0000"/>
                </a:solidFill>
              </a:rPr>
              <a:t>elles</a:t>
            </a:r>
            <a:r>
              <a:rPr lang="fr-FR" dirty="0" smtClean="0"/>
              <a:t> parler</a:t>
            </a:r>
            <a:r>
              <a:rPr lang="fr-FR" dirty="0" smtClean="0">
                <a:solidFill>
                  <a:srgbClr val="FF0000"/>
                </a:solidFill>
              </a:rPr>
              <a:t>ont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139</Words>
  <Application>Microsoft Office PowerPoint</Application>
  <PresentationFormat>Affichage à l'écran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Le passé, le présent et le futur</vt:lpstr>
      <vt:lpstr>Le passé, le présent et le futur</vt:lpstr>
      <vt:lpstr>Le passé</vt:lpstr>
      <vt:lpstr>Le présent</vt:lpstr>
      <vt:lpstr>Le futur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passé, le présent et le futur</dc:title>
  <dc:creator>Alda</dc:creator>
  <cp:lastModifiedBy>Alda</cp:lastModifiedBy>
  <cp:revision>29</cp:revision>
  <dcterms:created xsi:type="dcterms:W3CDTF">2013-03-25T15:02:35Z</dcterms:created>
  <dcterms:modified xsi:type="dcterms:W3CDTF">2013-04-05T11:58:39Z</dcterms:modified>
</cp:coreProperties>
</file>